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3605" autoAdjust="0"/>
  </p:normalViewPr>
  <p:slideViewPr>
    <p:cSldViewPr snapToGrid="0">
      <p:cViewPr varScale="1">
        <p:scale>
          <a:sx n="64" d="100"/>
          <a:sy n="64" d="100"/>
        </p:scale>
        <p:origin x="7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3B708A-FC91-444C-9651-187E5D216A1E}" type="datetimeFigureOut">
              <a:rPr lang="en-US" smtClean="0"/>
              <a:t>9/25/2020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E93D3C-D171-4AE3-B24D-F74EDF8DC05C}" type="slidenum">
              <a:rPr lang="en-US" smtClean="0"/>
              <a:t>‹#›</a:t>
            </a:fld>
            <a:endParaRPr lang="en-US"/>
          </a:p>
        </p:txBody>
      </p:sp>
    </p:spTree>
    <p:extLst>
      <p:ext uri="{BB962C8B-B14F-4D97-AF65-F5344CB8AC3E}">
        <p14:creationId xmlns:p14="http://schemas.microsoft.com/office/powerpoint/2010/main" val="413315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 with</a:t>
            </a:r>
            <a:r>
              <a:rPr lang="en-US" baseline="0" dirty="0" smtClean="0"/>
              <a:t> </a:t>
            </a:r>
            <a:r>
              <a:rPr lang="en-US" baseline="0" dirty="0" err="1" smtClean="0"/>
              <a:t>slido</a:t>
            </a:r>
            <a:r>
              <a:rPr lang="en-US" baseline="0" dirty="0" smtClean="0"/>
              <a:t> word cloud on what is a digital footprint to assess students current knowledge.</a:t>
            </a:r>
            <a:endParaRPr lang="en-US" dirty="0"/>
          </a:p>
        </p:txBody>
      </p:sp>
      <p:sp>
        <p:nvSpPr>
          <p:cNvPr id="4" name="Slide Number Placeholder 3"/>
          <p:cNvSpPr>
            <a:spLocks noGrp="1"/>
          </p:cNvSpPr>
          <p:nvPr>
            <p:ph type="sldNum" sz="quarter" idx="10"/>
          </p:nvPr>
        </p:nvSpPr>
        <p:spPr/>
        <p:txBody>
          <a:bodyPr/>
          <a:lstStyle/>
          <a:p>
            <a:fld id="{F0E93D3C-D171-4AE3-B24D-F74EDF8DC05C}" type="slidenum">
              <a:rPr lang="en-US" smtClean="0"/>
              <a:t>1</a:t>
            </a:fld>
            <a:endParaRPr lang="en-US"/>
          </a:p>
        </p:txBody>
      </p:sp>
    </p:spTree>
    <p:extLst>
      <p:ext uri="{BB962C8B-B14F-4D97-AF65-F5344CB8AC3E}">
        <p14:creationId xmlns:p14="http://schemas.microsoft.com/office/powerpoint/2010/main" val="465551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with</a:t>
            </a:r>
            <a:r>
              <a:rPr lang="en-US" baseline="0" dirty="0" smtClean="0"/>
              <a:t> students </a:t>
            </a:r>
            <a:r>
              <a:rPr lang="en-US" baseline="0" dirty="0" err="1" smtClean="0"/>
              <a:t>amoun</a:t>
            </a:r>
            <a:r>
              <a:rPr lang="en-US" baseline="0" dirty="0" smtClean="0"/>
              <a:t> of data they have online for themselves </a:t>
            </a:r>
            <a:endParaRPr lang="en-US" dirty="0"/>
          </a:p>
        </p:txBody>
      </p:sp>
      <p:sp>
        <p:nvSpPr>
          <p:cNvPr id="4" name="Slide Number Placeholder 3"/>
          <p:cNvSpPr>
            <a:spLocks noGrp="1"/>
          </p:cNvSpPr>
          <p:nvPr>
            <p:ph type="sldNum" sz="quarter" idx="10"/>
          </p:nvPr>
        </p:nvSpPr>
        <p:spPr/>
        <p:txBody>
          <a:bodyPr/>
          <a:lstStyle/>
          <a:p>
            <a:fld id="{F0E93D3C-D171-4AE3-B24D-F74EDF8DC05C}" type="slidenum">
              <a:rPr lang="en-US" smtClean="0"/>
              <a:t>2</a:t>
            </a:fld>
            <a:endParaRPr lang="en-US"/>
          </a:p>
        </p:txBody>
      </p:sp>
    </p:spTree>
    <p:extLst>
      <p:ext uri="{BB962C8B-B14F-4D97-AF65-F5344CB8AC3E}">
        <p14:creationId xmlns:p14="http://schemas.microsoft.com/office/powerpoint/2010/main" val="1338570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Discussion on findings</a:t>
            </a:r>
            <a:endParaRPr lang="en-US" dirty="0"/>
          </a:p>
        </p:txBody>
      </p:sp>
      <p:sp>
        <p:nvSpPr>
          <p:cNvPr id="4" name="Slide Number Placeholder 3"/>
          <p:cNvSpPr>
            <a:spLocks noGrp="1"/>
          </p:cNvSpPr>
          <p:nvPr>
            <p:ph type="sldNum" sz="quarter" idx="10"/>
          </p:nvPr>
        </p:nvSpPr>
        <p:spPr/>
        <p:txBody>
          <a:bodyPr/>
          <a:lstStyle/>
          <a:p>
            <a:fld id="{F0E93D3C-D171-4AE3-B24D-F74EDF8DC05C}" type="slidenum">
              <a:rPr lang="en-US" smtClean="0"/>
              <a:t>3</a:t>
            </a:fld>
            <a:endParaRPr lang="en-US"/>
          </a:p>
        </p:txBody>
      </p:sp>
    </p:spTree>
    <p:extLst>
      <p:ext uri="{BB962C8B-B14F-4D97-AF65-F5344CB8AC3E}">
        <p14:creationId xmlns:p14="http://schemas.microsoft.com/office/powerpoint/2010/main" val="526696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students access to activity</a:t>
            </a:r>
            <a:r>
              <a:rPr lang="en-US" baseline="0" dirty="0" smtClean="0"/>
              <a:t> sheet “My Digital Footprint”</a:t>
            </a:r>
            <a:endParaRPr lang="en-US" dirty="0"/>
          </a:p>
        </p:txBody>
      </p:sp>
      <p:sp>
        <p:nvSpPr>
          <p:cNvPr id="4" name="Slide Number Placeholder 3"/>
          <p:cNvSpPr>
            <a:spLocks noGrp="1"/>
          </p:cNvSpPr>
          <p:nvPr>
            <p:ph type="sldNum" sz="quarter" idx="10"/>
          </p:nvPr>
        </p:nvSpPr>
        <p:spPr/>
        <p:txBody>
          <a:bodyPr/>
          <a:lstStyle/>
          <a:p>
            <a:fld id="{F0E93D3C-D171-4AE3-B24D-F74EDF8DC05C}" type="slidenum">
              <a:rPr lang="en-US" smtClean="0"/>
              <a:t>5</a:t>
            </a:fld>
            <a:endParaRPr lang="en-US"/>
          </a:p>
        </p:txBody>
      </p:sp>
    </p:spTree>
    <p:extLst>
      <p:ext uri="{BB962C8B-B14F-4D97-AF65-F5344CB8AC3E}">
        <p14:creationId xmlns:p14="http://schemas.microsoft.com/office/powerpoint/2010/main" val="1925670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9/25/2020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9/25/2020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9/25/2020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9/25/2020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9/25/2020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igitalfootprintimu.weebly.com/assess-yourself.html" TargetMode="External"/><Relationship Id="rId2" Type="http://schemas.openxmlformats.org/officeDocument/2006/relationships/hyperlink" Target="http://digitalfootprintimu.weebly.com/measure-your-footprint.html" TargetMode="External"/><Relationship Id="rId1" Type="http://schemas.openxmlformats.org/officeDocument/2006/relationships/slideLayout" Target="../slideLayouts/slideLayout2.xml"/><Relationship Id="rId4" Type="http://schemas.openxmlformats.org/officeDocument/2006/relationships/hyperlink" Target="http://digitalfootprintimu.weebly.com/game.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Digital Footprint</a:t>
            </a:r>
            <a:endParaRPr lang="en-US" dirty="0"/>
          </a:p>
        </p:txBody>
      </p:sp>
      <p:sp>
        <p:nvSpPr>
          <p:cNvPr id="3" name="Subtitle 2"/>
          <p:cNvSpPr>
            <a:spLocks noGrp="1"/>
          </p:cNvSpPr>
          <p:nvPr>
            <p:ph type="subTitle" idx="1"/>
          </p:nvPr>
        </p:nvSpPr>
        <p:spPr/>
        <p:txBody>
          <a:bodyPr/>
          <a:lstStyle/>
          <a:p>
            <a:r>
              <a:rPr lang="en-US" dirty="0" smtClean="0"/>
              <a:t>Discovering yourself Online</a:t>
            </a:r>
            <a:endParaRPr lang="en-US" dirty="0"/>
          </a:p>
        </p:txBody>
      </p:sp>
    </p:spTree>
    <p:extLst>
      <p:ext uri="{BB962C8B-B14F-4D97-AF65-F5344CB8AC3E}">
        <p14:creationId xmlns:p14="http://schemas.microsoft.com/office/powerpoint/2010/main" val="66829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Digital footprint?</a:t>
            </a:r>
            <a:endParaRPr lang="en-US" dirty="0"/>
          </a:p>
        </p:txBody>
      </p:sp>
      <p:sp>
        <p:nvSpPr>
          <p:cNvPr id="3" name="Content Placeholder 2"/>
          <p:cNvSpPr>
            <a:spLocks noGrp="1"/>
          </p:cNvSpPr>
          <p:nvPr>
            <p:ph idx="1"/>
          </p:nvPr>
        </p:nvSpPr>
        <p:spPr>
          <a:xfrm>
            <a:off x="581193" y="2118584"/>
            <a:ext cx="11029615" cy="757576"/>
          </a:xfrm>
        </p:spPr>
        <p:txBody>
          <a:bodyPr/>
          <a:lstStyle/>
          <a:p>
            <a:r>
              <a:rPr lang="en-US" dirty="0" smtClean="0"/>
              <a:t>The amount of digital content that leads back to you/ links to you online.</a:t>
            </a:r>
          </a:p>
          <a:p>
            <a:endParaRPr lang="en-US" dirty="0"/>
          </a:p>
        </p:txBody>
      </p:sp>
      <p:pic>
        <p:nvPicPr>
          <p:cNvPr id="1026" name="Picture 2" descr="Facebook - Log In or Sign U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76" y="2876160"/>
            <a:ext cx="1937156" cy="19371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3660333" y="2876161"/>
            <a:ext cx="1937156" cy="1937156"/>
          </a:xfrm>
          <a:prstGeom prst="rect">
            <a:avLst/>
          </a:prstGeom>
        </p:spPr>
      </p:pic>
      <p:pic>
        <p:nvPicPr>
          <p:cNvPr id="6" name="Picture 5"/>
          <p:cNvPicPr>
            <a:picLocks noChangeAspect="1"/>
          </p:cNvPicPr>
          <p:nvPr/>
        </p:nvPicPr>
        <p:blipFill>
          <a:blip r:embed="rId5"/>
          <a:stretch>
            <a:fillRect/>
          </a:stretch>
        </p:blipFill>
        <p:spPr>
          <a:xfrm>
            <a:off x="6096000" y="2876160"/>
            <a:ext cx="1937156" cy="1937156"/>
          </a:xfrm>
          <a:prstGeom prst="rect">
            <a:avLst/>
          </a:prstGeom>
        </p:spPr>
      </p:pic>
      <p:pic>
        <p:nvPicPr>
          <p:cNvPr id="7" name="Picture 6"/>
          <p:cNvPicPr>
            <a:picLocks noChangeAspect="1"/>
          </p:cNvPicPr>
          <p:nvPr/>
        </p:nvPicPr>
        <p:blipFill>
          <a:blip r:embed="rId6"/>
          <a:stretch>
            <a:fillRect/>
          </a:stretch>
        </p:blipFill>
        <p:spPr>
          <a:xfrm>
            <a:off x="8502849" y="2876160"/>
            <a:ext cx="3460652" cy="1946299"/>
          </a:xfrm>
          <a:prstGeom prst="rect">
            <a:avLst/>
          </a:prstGeom>
        </p:spPr>
      </p:pic>
    </p:spTree>
    <p:extLst>
      <p:ext uri="{BB962C8B-B14F-4D97-AF65-F5344CB8AC3E}">
        <p14:creationId xmlns:p14="http://schemas.microsoft.com/office/powerpoint/2010/main" val="807347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 googled yourself??</a:t>
            </a:r>
            <a:endParaRPr lang="en-US" dirty="0"/>
          </a:p>
        </p:txBody>
      </p:sp>
      <p:sp>
        <p:nvSpPr>
          <p:cNvPr id="3" name="Content Placeholder 2"/>
          <p:cNvSpPr>
            <a:spLocks noGrp="1"/>
          </p:cNvSpPr>
          <p:nvPr>
            <p:ph idx="1"/>
          </p:nvPr>
        </p:nvSpPr>
        <p:spPr/>
        <p:txBody>
          <a:bodyPr/>
          <a:lstStyle/>
          <a:p>
            <a:r>
              <a:rPr lang="en-US" dirty="0" smtClean="0"/>
              <a:t>What did you find?</a:t>
            </a:r>
          </a:p>
          <a:p>
            <a:r>
              <a:rPr lang="en-US" dirty="0" smtClean="0"/>
              <a:t>Usernames?</a:t>
            </a:r>
          </a:p>
          <a:p>
            <a:r>
              <a:rPr lang="en-US" dirty="0" smtClean="0"/>
              <a:t>Address?</a:t>
            </a:r>
          </a:p>
          <a:p>
            <a:r>
              <a:rPr lang="en-US" dirty="0" smtClean="0"/>
              <a:t>School?</a:t>
            </a:r>
          </a:p>
          <a:p>
            <a:r>
              <a:rPr lang="en-US" dirty="0" smtClean="0"/>
              <a:t>Work?</a:t>
            </a:r>
            <a:endParaRPr lang="en-US" dirty="0"/>
          </a:p>
        </p:txBody>
      </p:sp>
      <p:pic>
        <p:nvPicPr>
          <p:cNvPr id="2050" name="Picture 2" descr="Your Digital Footprint | ICT Rever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2172" y="2476596"/>
            <a:ext cx="6086475" cy="3086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7922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Footprint</a:t>
            </a:r>
            <a:endParaRPr lang="en-US" dirty="0"/>
          </a:p>
        </p:txBody>
      </p:sp>
      <p:sp>
        <p:nvSpPr>
          <p:cNvPr id="3" name="Content Placeholder 2"/>
          <p:cNvSpPr>
            <a:spLocks noGrp="1"/>
          </p:cNvSpPr>
          <p:nvPr>
            <p:ph idx="1"/>
          </p:nvPr>
        </p:nvSpPr>
        <p:spPr/>
        <p:txBody>
          <a:bodyPr/>
          <a:lstStyle/>
          <a:p>
            <a:r>
              <a:rPr lang="en-US" sz="2400" dirty="0" smtClean="0">
                <a:hlinkClick r:id="rId2"/>
              </a:rPr>
              <a:t>Measure your Footprint</a:t>
            </a:r>
            <a:endParaRPr lang="en-US" sz="2400" dirty="0" smtClean="0"/>
          </a:p>
          <a:p>
            <a:r>
              <a:rPr lang="en-US" sz="2400" dirty="0" smtClean="0">
                <a:hlinkClick r:id="rId3"/>
              </a:rPr>
              <a:t>Assess Yourself</a:t>
            </a:r>
            <a:endParaRPr lang="en-US" sz="2400" dirty="0" smtClean="0"/>
          </a:p>
          <a:p>
            <a:r>
              <a:rPr lang="en-US" sz="2400" dirty="0" smtClean="0">
                <a:hlinkClick r:id="rId4"/>
              </a:rPr>
              <a:t>Game</a:t>
            </a:r>
            <a:endParaRPr lang="en-US" sz="2400" dirty="0" smtClean="0"/>
          </a:p>
          <a:p>
            <a:pPr lvl="1"/>
            <a:r>
              <a:rPr lang="en-US" sz="2000" dirty="0" smtClean="0"/>
              <a:t>Choose a scenario and make choices along the way to see how your online choices affect your career</a:t>
            </a:r>
          </a:p>
          <a:p>
            <a:endParaRPr lang="en-US" dirty="0" smtClean="0"/>
          </a:p>
          <a:p>
            <a:endParaRPr lang="en-US" dirty="0"/>
          </a:p>
        </p:txBody>
      </p:sp>
    </p:spTree>
    <p:extLst>
      <p:ext uri="{BB962C8B-B14F-4D97-AF65-F5344CB8AC3E}">
        <p14:creationId xmlns:p14="http://schemas.microsoft.com/office/powerpoint/2010/main" val="3431269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a:xfrm>
            <a:off x="581192" y="2180496"/>
            <a:ext cx="6254323" cy="4190324"/>
          </a:xfrm>
        </p:spPr>
        <p:txBody>
          <a:bodyPr/>
          <a:lstStyle/>
          <a:p>
            <a:r>
              <a:rPr lang="en-US" dirty="0" smtClean="0"/>
              <a:t>Create a map of your digital footprint. Analyze what devices, apps, programs and personal information you share online by creating an inventory.  Use lines to connect each app with the type of information that it is sharing. </a:t>
            </a:r>
            <a:endParaRPr lang="en-US" dirty="0"/>
          </a:p>
          <a:p>
            <a:r>
              <a:rPr lang="en-US" dirty="0" smtClean="0"/>
              <a:t>Make sure to include the following:</a:t>
            </a:r>
          </a:p>
          <a:p>
            <a:pPr lvl="1"/>
            <a:r>
              <a:rPr lang="en-US" dirty="0" smtClean="0"/>
              <a:t>Devices </a:t>
            </a:r>
          </a:p>
          <a:p>
            <a:pPr lvl="1"/>
            <a:r>
              <a:rPr lang="en-US" dirty="0" smtClean="0"/>
              <a:t>Apps/Programs</a:t>
            </a:r>
          </a:p>
          <a:p>
            <a:pPr lvl="1"/>
            <a:r>
              <a:rPr lang="en-US" dirty="0" smtClean="0"/>
              <a:t>Data Storage</a:t>
            </a:r>
            <a:endParaRPr lang="en-US" dirty="0"/>
          </a:p>
        </p:txBody>
      </p:sp>
      <p:pic>
        <p:nvPicPr>
          <p:cNvPr id="4" name="Picture 3"/>
          <p:cNvPicPr>
            <a:picLocks noChangeAspect="1"/>
          </p:cNvPicPr>
          <p:nvPr/>
        </p:nvPicPr>
        <p:blipFill>
          <a:blip r:embed="rId3"/>
          <a:stretch>
            <a:fillRect/>
          </a:stretch>
        </p:blipFill>
        <p:spPr>
          <a:xfrm>
            <a:off x="7180289" y="2653277"/>
            <a:ext cx="4071671" cy="3244762"/>
          </a:xfrm>
          <a:prstGeom prst="rect">
            <a:avLst/>
          </a:prstGeom>
        </p:spPr>
      </p:pic>
    </p:spTree>
    <p:extLst>
      <p:ext uri="{BB962C8B-B14F-4D97-AF65-F5344CB8AC3E}">
        <p14:creationId xmlns:p14="http://schemas.microsoft.com/office/powerpoint/2010/main" val="35562458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57</TotalTime>
  <Words>171</Words>
  <Application>Microsoft Office PowerPoint</Application>
  <PresentationFormat>Widescreen</PresentationFormat>
  <Paragraphs>29</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Gill Sans MT</vt:lpstr>
      <vt:lpstr>Wingdings 2</vt:lpstr>
      <vt:lpstr>Dividend</vt:lpstr>
      <vt:lpstr>Digital Footprint</vt:lpstr>
      <vt:lpstr>What is a Digital footprint?</vt:lpstr>
      <vt:lpstr>Have you googled yourself??</vt:lpstr>
      <vt:lpstr>Your Footprint</vt:lpstr>
      <vt:lpstr>Activity</vt:lpstr>
    </vt:vector>
  </TitlesOfParts>
  <Company>Blackstone Valley Vocational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Footprint</dc:title>
  <dc:creator>Katie Cunningham</dc:creator>
  <cp:lastModifiedBy>Katie Cunningham</cp:lastModifiedBy>
  <cp:revision>4</cp:revision>
  <dcterms:created xsi:type="dcterms:W3CDTF">2020-09-25T16:26:27Z</dcterms:created>
  <dcterms:modified xsi:type="dcterms:W3CDTF">2020-09-25T17:23:48Z</dcterms:modified>
</cp:coreProperties>
</file>