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0" r:id="rId4"/>
    <p:sldId id="271" r:id="rId5"/>
    <p:sldId id="272" r:id="rId6"/>
    <p:sldId id="261" r:id="rId7"/>
    <p:sldId id="262" r:id="rId8"/>
    <p:sldId id="277" r:id="rId9"/>
    <p:sldId id="278" r:id="rId10"/>
    <p:sldId id="279" r:id="rId11"/>
    <p:sldId id="276" r:id="rId12"/>
    <p:sldId id="269" r:id="rId13"/>
    <p:sldId id="280" r:id="rId14"/>
    <p:sldId id="274" r:id="rId15"/>
    <p:sldId id="268" r:id="rId16"/>
    <p:sldId id="270" r:id="rId17"/>
    <p:sldId id="275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75"/>
    <p:restoredTop sz="94664"/>
  </p:normalViewPr>
  <p:slideViewPr>
    <p:cSldViewPr snapToGrid="0" snapToObjects="1">
      <p:cViewPr varScale="1">
        <p:scale>
          <a:sx n="125" d="100"/>
          <a:sy n="125" d="100"/>
        </p:scale>
        <p:origin x="12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A9F5B-37D3-3046-8B92-8850B48FA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DEA9E-9B30-1847-8E6F-DE01E36C1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F079B-1703-D34D-AA8F-8D81729A7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76B3E-0E0E-224E-AF54-76E10F64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2EF6D-83FF-3945-B49E-C998AAD97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FA53A-37D9-774F-8376-2F9D327BF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FF6D66-257C-6D4D-9C23-4D447A3D0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7D786-A866-664E-A268-2CDB7C90F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6DD10-A3E3-1F45-9C48-BD03583D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0B6BB-F2B7-7F43-88C0-D2C68BE3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4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00DFE2-6356-9B45-BC3A-6CA42D4E56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2C9537-F9B4-DF4E-89E0-763014F57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1DBCE-17D0-C24A-820D-064DDFB56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6045C-0E16-AC4F-B1A1-D05C48FB7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4032-FE10-1842-8385-F97D4852F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5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AAFC1-8C28-514C-8375-B9FDCEF0B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4610-C9A5-D84C-92B2-C3707C41B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788AA-2926-DA4A-A8E1-A35C9A4E6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77E99-FC48-9E4B-93FF-192C69E1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042B7-33BC-7944-B637-22ED2EF64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15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995C-D73F-3D48-BA97-25D863A98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AB2F-65D8-164E-BF27-F37FA49B4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58F0A-26C9-504C-8BFD-27943B86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9C7A5-4E1B-DA4C-927E-76BACCB0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8CF45-A919-F744-A111-A21D37A98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12A26-0448-B64E-B780-415383897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D3123-DF97-424B-8AC4-AE899ED903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9FFB84-38B5-464C-AFF4-E67A51F58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EBEC0-F22C-C14B-9AB7-BA4AA5D1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AC1E7-AE19-A84D-9D53-1CD08E4C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BFC07-D385-0E46-9D30-ABB372C9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36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B7E18-4CDA-3246-BFA6-AB43833E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CE55CF-C2C5-FE43-9DE8-D7195A115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EA97EF-C78A-364C-8F00-06241712A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FE57B3-4F1E-D847-AD6E-382BBB55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A1397-0D22-6048-AFCC-981BC7197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4D959-2BE7-4E4A-AC88-E35F5A537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E61F1-13CB-F042-B599-82396364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538120-8CF2-2646-85C7-7E80C337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6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8B06A-152A-BE42-AAB4-DBFD2C62C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310BB6-BE4D-1C43-B9BC-4BD316274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428C3-0E61-D146-8802-0E95E2CFC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3C6D6-C27F-9144-9673-B62B24700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0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BACF0-FA11-C644-987B-A81F3735A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D3E829-EDFB-CB47-8CA8-8CE6687D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3F19D-6BC5-D145-B44C-66FF31CE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6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0BA11-F913-1243-A8F8-9426CBBAD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04B21-290A-9B4F-A9FB-B6DD97E1D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6E9F8-29B8-3749-A7DE-DBBAFF322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54C4B-B9B1-394C-A7D9-50741E0F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1C24B-8238-0749-BD06-8504E4204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1B460-41F1-8D41-A5AE-B47AAF2FA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9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1358-801D-D44F-A9E8-DB7C8309C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F6C30E-056F-AB42-9D43-A8495490D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89455-E181-F842-9537-65D59C25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8496A-2831-2244-9EAC-34D663DF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36123-4B4C-3644-B6D7-9C6338B5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0A9B9-6B54-9942-BEB2-B62C8A8A5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9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2FA002-357C-8C4B-8A50-5A98D083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14F2D-031C-E84E-9599-9D5A1A2E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2C11D-CC26-3D4A-9853-470E81EC5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B0310-199A-DE4B-8321-209DFD3ECFD2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09AAE-C711-9648-947C-CFCA0F340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2B531-60B1-A64B-A775-5AD78E9BB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97DC2-530B-4F41-B566-D31EF1115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7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jYhmX_OUQQ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o_LlRg8rGg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wsecureismypassword.net/" TargetMode="External"/><Relationship Id="rId2" Type="http://schemas.openxmlformats.org/officeDocument/2006/relationships/hyperlink" Target="https://haveibeenpwned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washingtonpost.com/news/powerpost/paloma/the-cybersecurity-202/2020/03/19/the-cybersecurity-202-coronavirus-pandemic-makes-u-s-more-vulnerable-to-serious-cyberattack-lawmakers-warn/5e72c66e602ff10d49acf5bc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xn1rO1oQmk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shingtonpost.com/news/powerpost/paloma/the-cybersecurity-202/2020/03/19/the-cybersecurity-202-coronavirus-pandemic-makes-u-s-more-vulnerable-to-serious-cyberattack-lawmakers-warn/5e72c66e602ff10d49acf5bc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Kzi5CYNFAg?feature=oembed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67285-899F-A34A-90D6-53120971C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1AFC79-61AC-F647-AAE9-0A24A5056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Hacking the Hacker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99DCF-E2CD-4046-AACC-DBC4502FC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Blackstone Valley Tech Info Tech https://</a:t>
            </a:r>
            <a:r>
              <a:rPr lang="en-US" sz="2000" dirty="0" err="1"/>
              <a:t>bit.ly</a:t>
            </a:r>
            <a:r>
              <a:rPr lang="en-US" sz="2000" dirty="0"/>
              <a:t>/2Xragpy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637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AD93-02C2-7141-B231-260F6943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/>
              <a:t>Ransomware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650-5F5A-D34E-9AF8-8D42FEB4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A type of malware that threatens to publish the victim's data or perpetually block access to it unless a ransom is paid.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7B20C-19CB-784C-BA9C-A143804D4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8" r="7930" b="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386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1AD93-02C2-7141-B231-260F6943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200">
                <a:solidFill>
                  <a:schemeClr val="bg1"/>
                </a:solidFill>
              </a:rPr>
              <a:t>Social Engineering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650-5F5A-D34E-9AF8-8D42FEB4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Everywhere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Be careful what you say/use/ agree to</a:t>
            </a:r>
          </a:p>
          <a:p>
            <a:r>
              <a:rPr lang="en-US" sz="2000" dirty="0">
                <a:solidFill>
                  <a:schemeClr val="bg1"/>
                </a:solidFill>
              </a:rPr>
              <a:t>Not just in IT </a:t>
            </a:r>
          </a:p>
          <a:p>
            <a:r>
              <a:rPr lang="en-US" sz="2000" dirty="0">
                <a:solidFill>
                  <a:schemeClr val="bg1"/>
                </a:solidFill>
              </a:rPr>
              <a:t>Used by con artists alike</a:t>
            </a:r>
          </a:p>
          <a:p>
            <a:r>
              <a:rPr lang="en-US" sz="2000" dirty="0">
                <a:solidFill>
                  <a:schemeClr val="bg1"/>
                </a:solidFill>
              </a:rPr>
              <a:t>Listening </a:t>
            </a:r>
          </a:p>
        </p:txBody>
      </p:sp>
    </p:spTree>
    <p:extLst>
      <p:ext uri="{BB962C8B-B14F-4D97-AF65-F5344CB8AC3E}">
        <p14:creationId xmlns:p14="http://schemas.microsoft.com/office/powerpoint/2010/main" val="2976244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58419-D93D-CF4A-BF10-5FD82106F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Hacking the Hacker</a:t>
            </a:r>
          </a:p>
        </p:txBody>
      </p:sp>
      <p:pic>
        <p:nvPicPr>
          <p:cNvPr id="4" name="Online Media 3" descr="Real Future: What Happens When You Dare Expert Hackers To Hack You (Episode 8)">
            <a:hlinkClick r:id="" action="ppaction://media"/>
            <a:extLst>
              <a:ext uri="{FF2B5EF4-FFF2-40B4-BE49-F238E27FC236}">
                <a16:creationId xmlns:a16="http://schemas.microsoft.com/office/drawing/2014/main" id="{2A78FEF2-1D73-FB4B-BF22-DB92C1E5371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0045" y="1675227"/>
            <a:ext cx="7811909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9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1AD93-02C2-7141-B231-260F6943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200" dirty="0">
                <a:solidFill>
                  <a:schemeClr val="bg1"/>
                </a:solidFill>
              </a:rPr>
              <a:t>Digital Footprint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650-5F5A-D34E-9AF8-8D42FEB4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919" y="654907"/>
            <a:ext cx="4877095" cy="3641167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Your digital footprint is all the stuff you leave behind as you use the Internet. Comments on social media, Skype calls, app use and email records- it’s part of your online history and can potentially be seen by other people, or </a:t>
            </a:r>
            <a:r>
              <a:rPr lang="en-US" sz="2000" dirty="0" err="1">
                <a:solidFill>
                  <a:schemeClr val="bg1"/>
                </a:solidFill>
              </a:rPr>
              <a:t>trackd</a:t>
            </a:r>
            <a:r>
              <a:rPr lang="en-US" sz="2000" dirty="0">
                <a:solidFill>
                  <a:schemeClr val="bg1"/>
                </a:solidFill>
              </a:rPr>
              <a:t> in a database</a:t>
            </a:r>
          </a:p>
          <a:p>
            <a:r>
              <a:rPr lang="en-US" sz="2000" dirty="0">
                <a:solidFill>
                  <a:schemeClr val="bg1"/>
                </a:solidFill>
              </a:rPr>
              <a:t>Websites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Online shopping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Social media</a:t>
            </a:r>
          </a:p>
          <a:p>
            <a:r>
              <a:rPr lang="en-US" dirty="0"/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Online Media 3" descr="Four Reasons to Care About Your Digital Footprint">
            <a:hlinkClick r:id="" action="ppaction://media"/>
            <a:extLst>
              <a:ext uri="{FF2B5EF4-FFF2-40B4-BE49-F238E27FC236}">
                <a16:creationId xmlns:a16="http://schemas.microsoft.com/office/drawing/2014/main" id="{0FB09F4D-48B3-1A47-B621-18215167AF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429811" y="3796448"/>
            <a:ext cx="5008901" cy="281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67009-6767-9043-96D7-DA5073A0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Data Protection &amp; Identifying Threats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CA41B-4F49-1644-9FF4-0EF54471C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2"/>
              </a:rPr>
              <a:t>https://haveibeenpwned.com/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hlinkClick r:id="rId3"/>
              </a:rPr>
              <a:t>https://howsecureismypassword.net/</a:t>
            </a:r>
            <a:endParaRPr lang="en-US" sz="2000" dirty="0"/>
          </a:p>
          <a:p>
            <a:r>
              <a:rPr lang="en-US" sz="2000" dirty="0">
                <a:solidFill>
                  <a:schemeClr val="bg1"/>
                </a:solidFill>
              </a:rPr>
              <a:t>Google search</a:t>
            </a:r>
          </a:p>
          <a:p>
            <a:r>
              <a:rPr lang="en-US" sz="2000" dirty="0">
                <a:solidFill>
                  <a:schemeClr val="bg1"/>
                </a:solidFill>
              </a:rPr>
              <a:t>Image search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FirstName </a:t>
            </a:r>
            <a:r>
              <a:rPr lang="en-US" dirty="0" err="1">
                <a:solidFill>
                  <a:schemeClr val="bg1"/>
                </a:solidFill>
              </a:rPr>
              <a:t>Lastname</a:t>
            </a:r>
            <a:r>
              <a:rPr lang="en-US" dirty="0">
                <a:solidFill>
                  <a:schemeClr val="bg1"/>
                </a:solidFill>
              </a:rPr>
              <a:t>@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FirstName </a:t>
            </a:r>
            <a:r>
              <a:rPr lang="en-US" dirty="0" err="1">
                <a:solidFill>
                  <a:schemeClr val="bg1"/>
                </a:solidFill>
              </a:rPr>
              <a:t>LastName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filetype:doc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24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99458-BA6E-D94C-8332-1DEBEC58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5505433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Challenge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B9F3-4292-1644-AD77-6514A79D8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663" y="3902075"/>
            <a:ext cx="5505449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the hidden flag within. Unzip the folder “The Flag” to begin.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Commands: open, ls, cd</a:t>
            </a:r>
          </a:p>
        </p:txBody>
      </p:sp>
      <p:pic>
        <p:nvPicPr>
          <p:cNvPr id="7" name="Graphic 6" descr="Folder">
            <a:extLst>
              <a:ext uri="{FF2B5EF4-FFF2-40B4-BE49-F238E27FC236}">
                <a16:creationId xmlns:a16="http://schemas.microsoft.com/office/drawing/2014/main" id="{7362F32B-C9C8-49FC-AC44-FAC13BA10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91488" y="1676213"/>
            <a:ext cx="3527090" cy="35270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FB8E6CF-61A1-4A48-ADE0-5AE823AF1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7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99458-BA6E-D94C-8332-1DEBEC58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546" y="669925"/>
            <a:ext cx="4650862" cy="4812755"/>
          </a:xfrm>
        </p:spPr>
        <p:txBody>
          <a:bodyPr anchor="b">
            <a:norm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Challenge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BB9F3-4292-1644-AD77-6514A79D8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888" y="1346435"/>
            <a:ext cx="4340728" cy="425144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Find the flag hidden within the file.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Needed: Image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974546" y="5597879"/>
            <a:ext cx="51020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7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39210DF8-251A-D54C-991C-E50B0D6E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462" y="2633694"/>
            <a:ext cx="10987077" cy="10837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51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4EB68-35DB-144F-B6FC-F95CBDEE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r>
              <a:rPr lang="en-US" sz="7400">
                <a:solidFill>
                  <a:schemeClr val="bg1"/>
                </a:solidFill>
              </a:rPr>
              <a:t>What is Hacking the Hacker?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D83B8-B24E-B449-8B45-EA57D1DCD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5023821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Educating yourself and others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Knowing where you are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Knowing what you share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Securing Data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Become an ethical hacker on yourself--- break through your own defenses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112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4EB68-35DB-144F-B6FC-F95CBDEE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r>
              <a:rPr lang="en-US" sz="74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D83B8-B24E-B449-8B45-EA57D1DCD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7323" y="1100949"/>
            <a:ext cx="4501091" cy="162774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Is Linux a hacking program?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B6DD6A-506B-EB42-A2E6-8C97E9CD5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323" y="2528112"/>
            <a:ext cx="40513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8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C25AB9-38DA-D844-AF7C-1296B42E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620" y="1250575"/>
            <a:ext cx="4604274" cy="4163210"/>
          </a:xfrm>
        </p:spPr>
        <p:txBody>
          <a:bodyPr anchor="ctr">
            <a:norm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CB3891-3406-8744-8FFF-811B68F85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946" y="860612"/>
            <a:ext cx="4797909" cy="5023821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Ms. Cunningham</a:t>
            </a:r>
          </a:p>
          <a:p>
            <a:r>
              <a:rPr lang="en-US" sz="2000">
                <a:solidFill>
                  <a:schemeClr val="bg1"/>
                </a:solidFill>
              </a:rPr>
              <a:t>Information Technology and Networking Instructor</a:t>
            </a:r>
          </a:p>
          <a:p>
            <a:r>
              <a:rPr lang="en-US" sz="2000">
                <a:solidFill>
                  <a:schemeClr val="bg1"/>
                </a:solidFill>
              </a:rPr>
              <a:t>Cyber Security, Ethical Hacking, AP Computer Science, Programming &amp; Web Development, Cisco Networking, CompTIA A+ </a:t>
            </a:r>
          </a:p>
          <a:p>
            <a:r>
              <a:rPr lang="en-US" sz="2000">
                <a:solidFill>
                  <a:schemeClr val="bg1"/>
                </a:solidFill>
              </a:rPr>
              <a:t>Coach Soccer and Lacrosse</a:t>
            </a:r>
          </a:p>
          <a:p>
            <a:r>
              <a:rPr lang="en-US" sz="2000">
                <a:solidFill>
                  <a:schemeClr val="bg1"/>
                </a:solidFill>
              </a:rPr>
              <a:t>Game Development Club Advisor 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6461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86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4EB68-35DB-144F-B6FC-F95CBDEE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r>
              <a:rPr lang="en-US" sz="74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D83B8-B24E-B449-8B45-EA57D1DCD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224" y="860612"/>
            <a:ext cx="4797909" cy="19141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Which programming language are most malware written in?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1EFCB-BD8B-DD43-8145-5EFA71C9E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24" y="2354317"/>
            <a:ext cx="4623123" cy="375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0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C535A-8597-AB4F-BA04-ADA892E1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What we will Cover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00AD8-8EAF-9F4C-8A55-6C5278A5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Types of Hackers</a:t>
            </a:r>
          </a:p>
          <a:p>
            <a:r>
              <a:rPr lang="en-US" sz="2000" dirty="0">
                <a:solidFill>
                  <a:schemeClr val="bg1"/>
                </a:solidFill>
              </a:rPr>
              <a:t>Types of Threats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What/ who do they Target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What are vulnerabilities they look for</a:t>
            </a:r>
          </a:p>
          <a:p>
            <a:r>
              <a:rPr lang="en-US" sz="2000" dirty="0">
                <a:solidFill>
                  <a:schemeClr val="bg1"/>
                </a:solidFill>
              </a:rPr>
              <a:t>How to protect yourself</a:t>
            </a:r>
          </a:p>
          <a:p>
            <a:r>
              <a:rPr lang="en-US" sz="2000" dirty="0">
                <a:solidFill>
                  <a:schemeClr val="bg1"/>
                </a:solidFill>
              </a:rPr>
              <a:t>Password protection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Importance of Digital footprint</a:t>
            </a:r>
          </a:p>
          <a:p>
            <a:r>
              <a:rPr lang="en-US" sz="2000" dirty="0">
                <a:solidFill>
                  <a:schemeClr val="bg1"/>
                </a:solidFill>
              </a:rPr>
              <a:t>Bottomless Pit….never ending!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nline Media 4" descr="Parks and Recreation - Ron vs. Online Privacy (Episode Highlight)">
            <a:hlinkClick r:id="" action="ppaction://media"/>
            <a:extLst>
              <a:ext uri="{FF2B5EF4-FFF2-40B4-BE49-F238E27FC236}">
                <a16:creationId xmlns:a16="http://schemas.microsoft.com/office/drawing/2014/main" id="{1DA8FBDE-3B25-8E4D-8E46-DBBB77D72A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95258" y="1909192"/>
            <a:ext cx="5666547" cy="318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hlinkClick r:id="rId3"/>
            <a:extLst>
              <a:ext uri="{FF2B5EF4-FFF2-40B4-BE49-F238E27FC236}">
                <a16:creationId xmlns:a16="http://schemas.microsoft.com/office/drawing/2014/main" id="{39210DF8-251A-D54C-991C-E50B0D6EA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2227" y="5111576"/>
            <a:ext cx="11547546" cy="112588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nline Media 6" descr="The Secret Lives of Hackers">
            <a:hlinkClick r:id="" action="ppaction://media"/>
            <a:extLst>
              <a:ext uri="{FF2B5EF4-FFF2-40B4-BE49-F238E27FC236}">
                <a16:creationId xmlns:a16="http://schemas.microsoft.com/office/drawing/2014/main" id="{02DD8364-B089-C54D-9652-474D1715E7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174205" y="1151558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9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C535A-8597-AB4F-BA04-ADA892E1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 dirty="0"/>
              <a:t>Types of Hackers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00AD8-8EAF-9F4C-8A55-6C5278A53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90" y="1952369"/>
            <a:ext cx="3987078" cy="4276366"/>
          </a:xfrm>
        </p:spPr>
        <p:txBody>
          <a:bodyPr>
            <a:normAutofit/>
          </a:bodyPr>
          <a:lstStyle/>
          <a:p>
            <a:r>
              <a:rPr lang="en-US" sz="1800" b="1" dirty="0"/>
              <a:t>Black Hat: </a:t>
            </a:r>
            <a:r>
              <a:rPr lang="en-US" sz="1800" dirty="0"/>
              <a:t>A skilled hacker who uses skills and knowledge for illegal or malicious purposes.</a:t>
            </a:r>
          </a:p>
          <a:p>
            <a:r>
              <a:rPr lang="en-US" sz="1800" b="1" dirty="0"/>
              <a:t>White Hat: </a:t>
            </a:r>
            <a:r>
              <a:rPr lang="en-US" sz="1800" dirty="0"/>
              <a:t>A skilled hacker who uses skills and knowledge for defensive purposes only. Interacts only with systems that they have been given permission to access.</a:t>
            </a:r>
          </a:p>
          <a:p>
            <a:r>
              <a:rPr lang="en-US" sz="1800" b="1" dirty="0"/>
              <a:t>Gray Hat: </a:t>
            </a:r>
            <a:r>
              <a:rPr lang="en-US" sz="1800" dirty="0"/>
              <a:t>Falls in the middle. May cross the line of what is ethical, but usually has good intentions and isn’t malicious.</a:t>
            </a:r>
          </a:p>
          <a:p>
            <a:r>
              <a:rPr lang="en-US" sz="1800" dirty="0" err="1"/>
              <a:t>ScriptKiddies</a:t>
            </a:r>
            <a:endParaRPr lang="en-US" sz="18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E0E9A9-2157-9D47-B4F9-89895FB7AD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14" b="1"/>
          <a:stretch/>
        </p:blipFill>
        <p:spPr>
          <a:xfrm>
            <a:off x="4957155" y="1112108"/>
            <a:ext cx="6994232" cy="47573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E4F407-4153-D543-9B43-9E7D5AE2C70A}"/>
              </a:ext>
            </a:extLst>
          </p:cNvPr>
          <p:cNvSpPr/>
          <p:nvPr/>
        </p:nvSpPr>
        <p:spPr>
          <a:xfrm>
            <a:off x="7388393" y="988541"/>
            <a:ext cx="2051221" cy="5313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6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0D5014-B206-C745-BD43-57622127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7400">
                <a:solidFill>
                  <a:schemeClr val="bg1"/>
                </a:solidFill>
              </a:rPr>
              <a:t>Threats Booming in Society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7CE57-0D4C-724D-8E7C-11F7248EE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Phishing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Security attacks; spoofing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Ransomware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Social Engineering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33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AD93-02C2-7141-B231-260F6943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/>
              <a:t>Phishing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650-5F5A-D34E-9AF8-8D42FEB4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Phishing is a cybercrime in which a target or targets are contacted by email, telephone or text message by someone posing as a legitimate institution to lure individuals into providing sensitive data such as personally identifiable information, banking and credit card details, and passwords.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89060-9E01-3041-9E17-D583752FA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48" r="6273" b="-1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40226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3BF5C3-A751-E34F-B16D-DCF340F25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3959"/>
            <a:ext cx="12192000" cy="42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2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605DA-CEA0-5A46-9757-974C8DD4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82" t="9091" r="-1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7" name="Rectangle 1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F1AD93-02C2-7141-B231-260F6943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Spoofing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D3650-5F5A-D34E-9AF8-8D42FEB42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/>
              <a:t>Spoofing is the act of disguising a communication from an unknown source as being from a known, trusted source. Spoofing can apply to emails, phone calls, and websites, or can be more technical, such as a computer spoofing an IP address, Address Resolution Protocol (ARP), or Domain Name System (DNS) server.</a:t>
            </a:r>
          </a:p>
        </p:txBody>
      </p:sp>
    </p:spTree>
    <p:extLst>
      <p:ext uri="{BB962C8B-B14F-4D97-AF65-F5344CB8AC3E}">
        <p14:creationId xmlns:p14="http://schemas.microsoft.com/office/powerpoint/2010/main" val="658213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7843</TotalTime>
  <Words>520</Words>
  <Application>Microsoft Macintosh PowerPoint</Application>
  <PresentationFormat>Widescreen</PresentationFormat>
  <Paragraphs>75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Hacking the Hacker</vt:lpstr>
      <vt:lpstr>Who am I?</vt:lpstr>
      <vt:lpstr>What we will Cover</vt:lpstr>
      <vt:lpstr>PowerPoint Presentation</vt:lpstr>
      <vt:lpstr>Types of Hackers</vt:lpstr>
      <vt:lpstr>Threats Booming in Society</vt:lpstr>
      <vt:lpstr>Phishing</vt:lpstr>
      <vt:lpstr>PowerPoint Presentation</vt:lpstr>
      <vt:lpstr>Spoofing</vt:lpstr>
      <vt:lpstr>Ransomware</vt:lpstr>
      <vt:lpstr>Social Engineering</vt:lpstr>
      <vt:lpstr>Hacking the Hacker</vt:lpstr>
      <vt:lpstr>Digital Footprint</vt:lpstr>
      <vt:lpstr>Data Protection &amp; Identifying Threats</vt:lpstr>
      <vt:lpstr>Challenge 1</vt:lpstr>
      <vt:lpstr>Challenge 2</vt:lpstr>
      <vt:lpstr>PowerPoint Presentation</vt:lpstr>
      <vt:lpstr>What is Hacking the Hacker?</vt:lpstr>
      <vt:lpstr>Questions?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Hacking the Hacker</dc:title>
  <dc:creator>Katie Cunningham</dc:creator>
  <cp:lastModifiedBy>Katie Cunningham</cp:lastModifiedBy>
  <cp:revision>8</cp:revision>
  <dcterms:created xsi:type="dcterms:W3CDTF">2020-08-05T13:26:57Z</dcterms:created>
  <dcterms:modified xsi:type="dcterms:W3CDTF">2020-09-30T20:38:32Z</dcterms:modified>
</cp:coreProperties>
</file>